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862A6-2C35-884F-4BE2-F1AB80C206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6D4FF9-84E4-5B90-EB3D-02BD34CCD0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50384-CF3B-B331-7E02-024D25D1C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C50BE-EC56-CDAD-7A38-D37C91232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682D3-5ECB-79EE-FAD1-3FA7BE6EF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96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3158E-32F0-DBC4-3844-ECD2580A4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14B29-64F3-DC02-419B-E6B746BB07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4D413-6A4D-163B-E21D-C01B2A060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DB593-4E9B-E1E9-6014-1A132E0A7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83EC3-79EC-0935-395C-648DF067A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367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CEBAFB-135A-3C9D-8C73-BFB158D8E0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8255F-9C92-F51E-A71D-4ED88867A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9A33E-1AD1-386E-B71E-DD58B69A2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EDDBA-2061-C037-528C-404AE5060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E012F-3F50-B1E0-A803-0589932D4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6231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5EFB-458D-1788-2C01-B15C07E4E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0DC36-4F92-A447-6081-F8195EEE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39E84-A56C-8539-F70A-47804C819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B1C88-E58E-B2B5-D73A-6A1CFA7F6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A60D3-DDF7-4EC6-888D-190CAF400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81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D2838-A130-E722-D205-1C605CCA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0ABFA-21D4-78F5-93B9-EDA9306E49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754D6-01AB-5189-5F0B-6F645A697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7512E-F252-2854-A218-629803B0C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F9B0B-49E6-86F0-C866-8180ADCCC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282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1546E-49D8-5414-0F6A-7DEA45FC7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6D291-E486-4E71-1C93-0FD0A37926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2C4E34-A045-1D81-F5AF-28D8C18CD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F6089-4754-D3CB-F131-3C972FBD6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66BEA-0167-74C6-1484-285F4E0B5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1D5D6-E587-D731-1908-E87F7DF00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96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F0728-AAC0-3A7B-1DF6-3D2801A14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0887A-3F32-685C-9FDA-A3C5BB1F0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04516-EBFC-7C03-A73C-0FE89A892E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ADE065-BE16-E3CD-ECDB-D604BFEA42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79EA46-B3B5-AC9C-A912-2F71A1E6E7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75C27-B328-A5DE-ACCB-362407601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DFF324-0DB7-C90D-6173-E921C59CF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2E9CCB-62A7-C9AC-32CF-83C54F118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7234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BEAF8-F80F-E3F4-8CCB-9FC25AF95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9952D4-3FA8-CB6F-F4A4-7F68B00E9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239225-F947-E377-552D-E6C0F149E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6B3DDE-D5AA-EC1E-9116-8D9103087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1033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1C1B93-A70B-823B-7237-A229D0215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1125AB-A004-7707-D0A7-43256F711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16B6F9-97BA-BCF4-93AD-D9FE846A3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762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F5369-4169-2888-D292-3114E1AA4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DC135-8FC1-099C-8F9F-56EB62B0F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1A1CEF-4E9C-E2FB-3B8E-208E409B49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94CDA-1E9D-07F3-FC20-F552E6088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18881F-60C0-8CEB-B33B-134FD5F19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737AA-411A-7D41-5BF6-D8AF81EC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5412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8199-3FA9-89BC-FBE4-44FBD4895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86B92-62FD-EA20-786A-FAC05CB38E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6EF57F-2386-0B2F-593E-09F601B96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400C1F-3EDE-9433-D5BE-8DCEC3BF5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4EA03-90DB-D810-F78D-CE9559E36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CBDB64-7FB0-9DE8-962D-94027F6E3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527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98766-B3AD-72E3-023F-0BF3AFBD3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52795-E2C9-5853-6A38-087B0C5D6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1388D-67C3-CAE2-E574-8AE2AC938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F71303-EBC9-46EC-BDC9-34A8D1069E79}" type="datetimeFigureOut">
              <a:rPr lang="en-GB" smtClean="0"/>
              <a:t>31/01/2026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C72A8-B835-8EEB-F722-AD219CA5C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50BCD-83E2-A0A1-4B44-0F2DA4FFB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218BDA-D319-44A4-B8A9-65E04838A2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6128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9A444E-50E7-B191-504C-5D3EB7F7E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6943"/>
            <a:ext cx="12192000" cy="6504113"/>
          </a:xfrm>
          <a:prstGeom prst="rect">
            <a:avLst/>
          </a:prstGeom>
        </p:spPr>
      </p:pic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6E3069F2-5AB1-CC29-6BA4-C5820FBBFF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12500" r="12500"/>
          <a:stretch>
            <a:fillRect/>
          </a:stretch>
        </p:blipFill>
        <p:spPr>
          <a:xfrm>
            <a:off x="9649968" y="484632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96197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44"/>
    </mc:Choice>
    <mc:Fallback>
      <p:transition spd="slow" advTm="21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Joyce</dc:creator>
  <cp:lastModifiedBy>John Joyce</cp:lastModifiedBy>
  <cp:revision>3</cp:revision>
  <dcterms:created xsi:type="dcterms:W3CDTF">2026-01-31T10:26:07Z</dcterms:created>
  <dcterms:modified xsi:type="dcterms:W3CDTF">2026-01-31T10:40:08Z</dcterms:modified>
</cp:coreProperties>
</file>

<file path=docProps/thumbnail.jpeg>
</file>